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0" r:id="rId3"/>
    <p:sldId id="274" r:id="rId4"/>
    <p:sldId id="258" r:id="rId5"/>
    <p:sldId id="260" r:id="rId6"/>
    <p:sldId id="271" r:id="rId7"/>
    <p:sldId id="262" r:id="rId8"/>
    <p:sldId id="265" r:id="rId9"/>
    <p:sldId id="272" r:id="rId10"/>
    <p:sldId id="267" r:id="rId11"/>
    <p:sldId id="273" r:id="rId12"/>
    <p:sldId id="269" r:id="rId1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0770F-A840-4C3A-AC79-D7C16BD4DB7C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BE96E-89F5-4A95-8CF2-94B15D6D967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7290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BE96E-89F5-4A95-8CF2-94B15D6D967D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513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7886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334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5102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6047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565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9832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322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000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4189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877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D59AA-63E3-4497-839D-76D9F5A8905F}" type="datetimeFigureOut">
              <a:rPr lang="hu-HU" smtClean="0"/>
              <a:pPr/>
              <a:t>2015.12.02.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1DB12-1F3F-4275-8346-06714C4E958C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036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i="1" dirty="0"/>
              <a:t>Add tovább!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Romakép Műhely</a:t>
            </a:r>
            <a:endParaRPr lang="hu-H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7" y="11726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D:\Documents and Settings\mullner-dokumentumok\Dokumentumok\Dropbox\romakep\2015\donor-circle\prezentacio\EloadasLogo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" y="0"/>
            <a:ext cx="181512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68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Romakép Műhely </a:t>
            </a:r>
            <a:br>
              <a:rPr lang="hu-HU" dirty="0"/>
            </a:br>
            <a:r>
              <a:rPr lang="hu-HU" dirty="0" smtClean="0"/>
              <a:t>tereinek kitágítása</a:t>
            </a:r>
            <a:endParaRPr lang="hu-HU" dirty="0"/>
          </a:p>
        </p:txBody>
      </p:sp>
      <p:pic>
        <p:nvPicPr>
          <p:cNvPr id="5122" name="Picture 2" descr="D:\Documents and Settings\mullner-dokumentumok\Dokumentumok\Dropbox\romakep\2015\donor-circle\prezentacio\romakep-kepek\romakép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artalom helye 7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1230" y="1600200"/>
            <a:ext cx="724154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4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Add tovább!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>
            <a:normAutofit/>
          </a:bodyPr>
          <a:lstStyle/>
          <a:p>
            <a:r>
              <a:rPr lang="hu-HU" sz="2600" dirty="0" smtClean="0"/>
              <a:t>Romakép-kiadvány (1000 db): 250 000 forint</a:t>
            </a:r>
          </a:p>
          <a:p>
            <a:r>
              <a:rPr lang="hu-HU" sz="2600" dirty="0" smtClean="0"/>
              <a:t>Budapesti </a:t>
            </a:r>
            <a:r>
              <a:rPr lang="hu-HU" sz="2600" dirty="0" err="1" smtClean="0"/>
              <a:t>workshop</a:t>
            </a:r>
            <a:r>
              <a:rPr lang="hu-HU" sz="2600" dirty="0" smtClean="0"/>
              <a:t> (15 oktató számára): 200 000 forint</a:t>
            </a:r>
          </a:p>
          <a:p>
            <a:r>
              <a:rPr lang="hu-HU" sz="2600" dirty="0" smtClean="0"/>
              <a:t>Hálózatosodás (RKM 8 másik egyetemen): 220 000 forint</a:t>
            </a:r>
          </a:p>
          <a:p>
            <a:pPr>
              <a:buNone/>
            </a:pPr>
            <a:r>
              <a:rPr lang="hu-HU" sz="2600" dirty="0" smtClean="0"/>
              <a:t>Összköltség: 670 000 forint</a:t>
            </a:r>
            <a:endParaRPr lang="hu-HU" sz="2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56" y="0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59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i="1" dirty="0"/>
              <a:t>Köszönjük a figyelmet!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362585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u-HU" dirty="0" smtClean="0"/>
              <a:t>	</a:t>
            </a:r>
          </a:p>
          <a:p>
            <a:pPr>
              <a:buNone/>
            </a:pPr>
            <a:r>
              <a:rPr lang="hu-HU" dirty="0" err="1" smtClean="0"/>
              <a:t>Müllner</a:t>
            </a:r>
            <a:r>
              <a:rPr lang="hu-HU" dirty="0" smtClean="0"/>
              <a:t> András és Pócsik Andrea szervezők</a:t>
            </a:r>
          </a:p>
          <a:p>
            <a:pPr>
              <a:buNone/>
            </a:pPr>
            <a:r>
              <a:rPr lang="hu-HU" dirty="0" smtClean="0"/>
              <a:t>	a Romakép Műhely képviseletében</a:t>
            </a:r>
          </a:p>
          <a:p>
            <a:pPr>
              <a:buNone/>
            </a:pPr>
            <a:endParaRPr lang="hu-HU" dirty="0"/>
          </a:p>
        </p:txBody>
      </p:sp>
      <p:pic>
        <p:nvPicPr>
          <p:cNvPr id="4098" name="Picture 2" descr="D:\Documents and Settings\mullner-dokumentumok\Dokumentumok\Dropbox\romakep\2015\donor-circle\prezentacio\romakep-kepek\romakép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0"/>
            <a:ext cx="1714500" cy="200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5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Romakép Műhely – </a:t>
            </a:r>
            <a:br>
              <a:rPr lang="hu-HU" dirty="0" smtClean="0"/>
            </a:br>
            <a:r>
              <a:rPr lang="hu-HU" dirty="0" err="1" smtClean="0"/>
              <a:t>DocuArt</a:t>
            </a:r>
            <a:r>
              <a:rPr lang="hu-HU" dirty="0" smtClean="0"/>
              <a:t> mozi</a:t>
            </a:r>
            <a:endParaRPr lang="hu-H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094" y="0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710" y="1600200"/>
            <a:ext cx="681057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6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Nyitott közösségi filmklub</a:t>
            </a:r>
            <a:endParaRPr lang="hu-HU" dirty="0"/>
          </a:p>
        </p:txBody>
      </p:sp>
      <p:pic>
        <p:nvPicPr>
          <p:cNvPr id="4" name="Tartalom helye 3" descr="BeFunky Collage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9018" y="1600200"/>
            <a:ext cx="4525963" cy="4525963"/>
          </a:xfr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56" y="0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mullner-dokumentumok\Dokumentumok\Dropbox\romakep\2015\donor-circle\prezentacio\romakep-kepek\kiss-eszter\Hallgatók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1285860"/>
            <a:ext cx="5248275" cy="536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56" y="0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Egyetemi kurzus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6965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Documents and Settings\mullner-dokumentumok\Dokumentumok\Dropbox\romakep\2015\donor-circle\prezentacio\uj-terkepek\Térkép2.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44000" cy="425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7" y="26613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8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1026" name="Picture 2" descr="D:\Documents and Settings\mullner-dokumentumok\Dokumentumok\Dropbox\romakep\2015\donor-circle\Térkép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64"/>
            <a:ext cx="9144000" cy="44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7" y="0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8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. Müllner András\Downloads\Kortárs Müvész Vagyok_Raatzsch%09_2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9144000" cy="431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Raatzsch</a:t>
            </a:r>
            <a:r>
              <a:rPr lang="hu-HU" dirty="0" smtClean="0"/>
              <a:t> J. </a:t>
            </a:r>
            <a:r>
              <a:rPr lang="hu-HU" dirty="0" err="1" smtClean="0"/>
              <a:t>Andre</a:t>
            </a:r>
            <a:r>
              <a:rPr lang="hu-HU" dirty="0" smtClean="0"/>
              <a:t>: Kortárs művész vagyok</a:t>
            </a:r>
            <a:endParaRPr lang="hu-HU" dirty="0"/>
          </a:p>
        </p:txBody>
      </p:sp>
      <p:sp>
        <p:nvSpPr>
          <p:cNvPr id="8" name="Szöveg helye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dirty="0" smtClean="0"/>
              <a:t>Fotó: </a:t>
            </a:r>
            <a:r>
              <a:rPr lang="hu-HU" dirty="0" err="1" smtClean="0"/>
              <a:t>Tulisz</a:t>
            </a:r>
            <a:r>
              <a:rPr lang="hu-HU" dirty="0" smtClean="0"/>
              <a:t> Hajnal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5317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/>
              <a:t>2016: a visszabeszélés éve</a:t>
            </a:r>
            <a:endParaRPr lang="hu-HU" sz="2800" dirty="0"/>
          </a:p>
        </p:txBody>
      </p:sp>
      <p:pic>
        <p:nvPicPr>
          <p:cNvPr id="7170" name="Picture 2" descr="D:\Documents and Settings\mullner-dokumentumok\Dokumentumok\Dropbox\romakep\2015\donor-circle\prezentacio\romakep-kepek\romakép_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2" y="1340768"/>
            <a:ext cx="8528608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67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 smtClean="0"/>
              <a:t>A tudás 6alom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b="0" dirty="0" smtClean="0">
              <a:effectLst/>
            </a:endParaRPr>
          </a:p>
          <a:p>
            <a:endParaRPr lang="hu-HU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7" y="0"/>
            <a:ext cx="171291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678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77</Words>
  <Application>Microsoft Office PowerPoint</Application>
  <PresentationFormat>Diavetítés a képernyőre (4:3 oldalarány)</PresentationFormat>
  <Paragraphs>20</Paragraphs>
  <Slides>12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Add tovább!</vt:lpstr>
      <vt:lpstr>Romakép Műhely –  DocuArt mozi</vt:lpstr>
      <vt:lpstr>Nyitott közösségi filmklub</vt:lpstr>
      <vt:lpstr>Egyetemi kurzus</vt:lpstr>
      <vt:lpstr>PowerPoint bemutató</vt:lpstr>
      <vt:lpstr>PowerPoint bemutató</vt:lpstr>
      <vt:lpstr>Raatzsch J. Andre: Kortárs művész vagyok</vt:lpstr>
      <vt:lpstr>2016: a visszabeszélés éve</vt:lpstr>
      <vt:lpstr>A tudás 6alom</vt:lpstr>
      <vt:lpstr>A Romakép Műhely  tereinek kitágítása</vt:lpstr>
      <vt:lpstr>Add tovább!</vt:lpstr>
      <vt:lpstr>Köszönjük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tovább!</dc:title>
  <dc:creator>Dr. Müllner András</dc:creator>
  <cp:lastModifiedBy>Dr. Müllner András</cp:lastModifiedBy>
  <cp:revision>49</cp:revision>
  <dcterms:created xsi:type="dcterms:W3CDTF">2015-11-07T12:25:24Z</dcterms:created>
  <dcterms:modified xsi:type="dcterms:W3CDTF">2015-12-02T10:58:22Z</dcterms:modified>
</cp:coreProperties>
</file>